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42"/>
    <p:restoredTop sz="94610"/>
  </p:normalViewPr>
  <p:slideViewPr>
    <p:cSldViewPr snapToGrid="0" snapToObjects="1">
      <p:cViewPr varScale="1">
        <p:scale>
          <a:sx n="166" d="100"/>
          <a:sy n="166" d="100"/>
        </p:scale>
        <p:origin x="184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931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ebex-usa.chinmayavrindavan.org/gmt-cloc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ebex-usa.chinmayavrindavan.org/dashboard/meeting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0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960120"/>
            <a:ext cx="73152" cy="2560320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85800" y="868680"/>
            <a:ext cx="7132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WebEx Host Guide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685800" y="2331720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dirty="0">
                <a:solidFill>
                  <a:srgbClr val="F0C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Chinmaya Gita Samarpanam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685800" y="2880360"/>
            <a:ext cx="7132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D4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Guinness World Record Attempt  ·  May 9, 2026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85800" y="3310128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A07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training guide for new hosts &amp; volunteers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949440" y="1097280"/>
            <a:ext cx="1737360" cy="1737360"/>
          </a:xfrm>
          <a:prstGeom prst="ellipse">
            <a:avLst/>
          </a:prstGeom>
          <a:solidFill>
            <a:srgbClr val="2D1500"/>
          </a:solidFill>
          <a:ln w="254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086600" y="1234440"/>
            <a:ext cx="1463040" cy="1463040"/>
          </a:xfrm>
          <a:prstGeom prst="ellipse">
            <a:avLst/>
          </a:prstGeom>
          <a:solidFill>
            <a:srgbClr val="1C0A00"/>
          </a:solidFill>
          <a:ln w="1905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949440" y="1097280"/>
            <a:ext cx="1737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OM</a:t>
            </a:r>
            <a:endParaRPr lang="en-US" sz="2800" dirty="0"/>
          </a:p>
        </p:txBody>
      </p:sp>
      <p:pic>
        <p:nvPicPr>
          <p:cNvPr id="13" name="Picture 12" descr="A logo on a wall&#10;&#10;AI-generated content may be incorrect.">
            <a:extLst>
              <a:ext uri="{FF2B5EF4-FFF2-40B4-BE49-F238E27FC236}">
                <a16:creationId xmlns:a16="http://schemas.microsoft.com/office/drawing/2014/main" id="{BC53D11D-E7A9-BAFE-AA76-0C9C6406B1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0497" y="1031197"/>
            <a:ext cx="1906985" cy="19069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8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About the Event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20117"/>
          </a:xfrm>
          <a:prstGeom prst="rect">
            <a:avLst/>
          </a:prstGeom>
          <a:solidFill>
            <a:srgbClr val="E8D5C0"/>
          </a:solidFill>
          <a:ln w="12700">
            <a:solidFill>
              <a:srgbClr val="E8D5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47731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i="1" dirty="0">
                <a:solidFill>
                  <a:srgbClr val="A05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webex-usa.chinmayavrindavan.org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365760" y="914400"/>
            <a:ext cx="818388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5C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365760" y="914400"/>
            <a:ext cx="3977640" cy="64008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0515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056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CMSamarpanam?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1572768"/>
            <a:ext cx="3657600" cy="2880360"/>
          </a:xfrm>
          <a:prstGeom prst="rect">
            <a:avLst/>
          </a:prstGeom>
          <a:noFill/>
          <a:ln/>
        </p:spPr>
        <p:txBody>
          <a:bodyPr wrap="square" lIns="0" tIns="5080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global Gita chanting initiative by Chinmaya Mission</a:t>
            </a:r>
          </a:p>
          <a:p>
            <a:pPr marL="342900" indent="-342900">
              <a:spcAft>
                <a:spcPts val="700"/>
              </a:spcAft>
              <a:buSzPct val="100000"/>
              <a:buFontTx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of the global Chinmaya Mission 75</a:t>
            </a:r>
            <a:r>
              <a:rPr lang="en-US" sz="1300" baseline="300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</a:t>
            </a: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year Celebrations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Coordinated via WebEx video conferencing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Aims to set a Guinness World Record for largest simultaneous Gita chanting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00600" y="1572768"/>
            <a:ext cx="3749040" cy="2880360"/>
          </a:xfrm>
          <a:prstGeom prst="rect">
            <a:avLst/>
          </a:prstGeom>
          <a:noFill/>
          <a:ln/>
        </p:spPr>
        <p:txBody>
          <a:bodyPr wrap="square" lIns="0" tIns="5080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FontTx/>
              <a:buChar char="•"/>
            </a:pPr>
            <a:endParaRPr lang="en-US" sz="1300" dirty="0">
              <a:solidFill>
                <a:srgbClr val="3D1A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spcAft>
                <a:spcPts val="700"/>
              </a:spcAft>
              <a:buSzPct val="100000"/>
              <a:buFontTx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event: April 25, 2026</a:t>
            </a:r>
          </a:p>
          <a:p>
            <a:pPr marL="342900" indent="-342900">
              <a:spcAft>
                <a:spcPts val="700"/>
              </a:spcAft>
              <a:buSzPct val="100000"/>
              <a:buFontTx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event: May 2, 2026</a:t>
            </a:r>
          </a:p>
          <a:p>
            <a:pPr marL="342900" indent="-342900">
              <a:spcAft>
                <a:spcPts val="700"/>
              </a:spcAft>
              <a:buSzPct val="100000"/>
              <a:buFontTx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event: May 9, 2026</a:t>
            </a:r>
          </a:p>
          <a:p>
            <a:pPr marL="342900" indent="-342900">
              <a:spcAft>
                <a:spcPts val="700"/>
              </a:spcAft>
              <a:buSzPct val="100000"/>
              <a:buFontTx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Recordings submitted to Guinness for verification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FontTx/>
              <a:buChar char="•"/>
            </a:pP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FontTx/>
              <a:buChar char="•"/>
            </a:pPr>
            <a:endParaRPr lang="en-US" sz="1300" dirty="0">
              <a:solidFill>
                <a:srgbClr val="3D1A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spcAft>
                <a:spcPts val="700"/>
              </a:spcAft>
              <a:buSzPct val="100000"/>
              <a:buFontTx/>
              <a:buChar char="•"/>
            </a:pPr>
            <a:endParaRPr lang="en-US" sz="1300" dirty="0">
              <a:solidFill>
                <a:srgbClr val="3D1A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8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Software Installation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20117"/>
          </a:xfrm>
          <a:prstGeom prst="rect">
            <a:avLst/>
          </a:prstGeom>
          <a:solidFill>
            <a:srgbClr val="E8D5C0"/>
          </a:solidFill>
          <a:ln w="12700">
            <a:solidFill>
              <a:srgbClr val="E8D5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47731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i="1" dirty="0">
                <a:solidFill>
                  <a:srgbClr val="A05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webex-usa.chinmayavrindavan.org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365760" y="914400"/>
            <a:ext cx="397764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5C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914400"/>
            <a:ext cx="3977640" cy="64008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0515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056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1 – WebEx Desktop App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1572768"/>
            <a:ext cx="3657600" cy="2880360"/>
          </a:xfrm>
          <a:prstGeom prst="rect">
            <a:avLst/>
          </a:prstGeom>
          <a:noFill/>
          <a:ln/>
        </p:spPr>
        <p:txBody>
          <a:bodyPr wrap="square" lIns="0" tIns="5080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from: webex.com/downloads.html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WebEx auto-detects your OS and offers the right installer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Mac: Check Apple  &gt; About This Mac for chipset (Silicon M1-M5 or Intel)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Windows: Download desktop app for x86 or Arm64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 email invite from Webex to activate</a:t>
            </a:r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in with your registered email after install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663440" y="914400"/>
            <a:ext cx="406908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5C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63440" y="914400"/>
            <a:ext cx="406908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00600" y="10515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2 – OBS Studio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800600" y="1572768"/>
            <a:ext cx="3749040" cy="2880360"/>
          </a:xfrm>
          <a:prstGeom prst="rect">
            <a:avLst/>
          </a:prstGeom>
          <a:noFill/>
          <a:ln/>
        </p:spPr>
        <p:txBody>
          <a:bodyPr wrap="square" lIns="0" tIns="5080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from: obsproject.com/download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Mac: Choose Intel or Silicon installer (same as WebEx chipset check)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Windows: Choose installer or zip – do NOT use BitTorrent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 tutorials available for Windows 10 and Mac on YouTube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 is free &amp; open-source – safe to download from official site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8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Configuration &amp; Setup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20117"/>
          </a:xfrm>
          <a:prstGeom prst="rect">
            <a:avLst/>
          </a:prstGeom>
          <a:solidFill>
            <a:srgbClr val="E8D5C0"/>
          </a:solidFill>
          <a:ln w="12700">
            <a:solidFill>
              <a:srgbClr val="E8D5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47731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i="1" dirty="0">
                <a:solidFill>
                  <a:srgbClr val="A05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webex-usa.chinmayavrindavan.org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365760" y="914400"/>
            <a:ext cx="397764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5C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914400"/>
            <a:ext cx="3977640" cy="64008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0515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056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WebEx Configuration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02920" y="1645920"/>
            <a:ext cx="384048" cy="384048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16459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78408" y="1618488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 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978408" y="1938528"/>
            <a:ext cx="3108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WebEx App and sign in with your Chinmaya Mission email address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02920" y="2670048"/>
            <a:ext cx="384048" cy="384048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26700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78408" y="2642616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Layout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978408" y="2962656"/>
            <a:ext cx="3108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Settings (Gear icon) &gt; Meetings &gt; Layout &gt; set grid to 81 (or max available)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02920" y="3694176"/>
            <a:ext cx="384048" cy="384048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02920" y="36941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78408" y="3666744"/>
            <a:ext cx="3108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Report Config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78408" y="3986784"/>
            <a:ext cx="3108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1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Login and Submit your settings using the official Configuration Form at https://</a:t>
            </a:r>
            <a:r>
              <a:rPr lang="en-US" sz="1150" dirty="0" err="1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webex-usa.chinmayavrindavan.org</a:t>
            </a:r>
            <a:r>
              <a:rPr lang="en-US" sz="11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/dashboard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663440" y="914400"/>
            <a:ext cx="406908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5C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663440" y="914400"/>
            <a:ext cx="406908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00600" y="10515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OBS Studio Configuration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4800600" y="1645920"/>
            <a:ext cx="384048" cy="384048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800600" y="16459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276088" y="161848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Audio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276088" y="1938528"/>
            <a:ext cx="3200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&gt; + &gt; macOS Audio Capture (Mac) or Audio Input Capture (Windows)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800600" y="2670048"/>
            <a:ext cx="384048" cy="384048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00600" y="26700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276088" y="264261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Video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276088" y="2962656"/>
            <a:ext cx="3200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&gt; + &gt; macOS Screen Capture (Mac) or Display Capture (Windows). Fit red border to screen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800600" y="3694176"/>
            <a:ext cx="384048" cy="384048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800600" y="36941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276088" y="366674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Overlays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276088" y="3986784"/>
            <a:ext cx="3200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1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Browser source: </a:t>
            </a:r>
            <a:r>
              <a:rPr lang="en-US" sz="11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https://webex-usa.chinmayavrindavan.org/gmt-clock</a:t>
            </a:r>
            <a:r>
              <a:rPr lang="en-US" sz="11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(2200x200)'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8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Meeting Checklist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20117"/>
          </a:xfrm>
          <a:prstGeom prst="rect">
            <a:avLst/>
          </a:prstGeom>
          <a:solidFill>
            <a:srgbClr val="E8D5C0"/>
          </a:solidFill>
          <a:ln w="12700">
            <a:solidFill>
              <a:srgbClr val="E8D5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47731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i="1" dirty="0">
                <a:solidFill>
                  <a:srgbClr val="A05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webex-usa.chinmayavrindavan.org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365760" y="987552"/>
            <a:ext cx="1005840" cy="347472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987552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Onetime Before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1444752" y="950976"/>
            <a:ext cx="384048" cy="384048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444752" y="9509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901952" y="950976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Setup up &amp; test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444752" y="1389888"/>
            <a:ext cx="3200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100" dirty="0">
                <a:solidFill>
                  <a:srgbClr val="3D1A00"/>
                </a:solidFill>
                <a:latin typeface="Calibri" pitchFamily="34" charset="0"/>
                <a:cs typeface="Calibri" pitchFamily="34" charset="-120"/>
              </a:rPr>
              <a:t>Check for your meeting link at </a:t>
            </a:r>
            <a:r>
              <a:rPr lang="en-US" sz="1100" dirty="0">
                <a:solidFill>
                  <a:srgbClr val="3D1A00"/>
                </a:solidFill>
                <a:latin typeface="Calibri" pitchFamily="34" charset="0"/>
                <a:cs typeface="Calibri" pitchFamily="34" charset="-120"/>
                <a:hlinkClick r:id="rId3"/>
              </a:rPr>
              <a:t>https://webex-usa.chinmayavrindavan.org/dashboard/meetings</a:t>
            </a:r>
            <a:r>
              <a:rPr lang="en-US" sz="1100" dirty="0">
                <a:solidFill>
                  <a:srgbClr val="3D1A00"/>
                </a:solidFill>
                <a:latin typeface="Calibri" pitchFamily="34" charset="0"/>
                <a:cs typeface="Calibri" pitchFamily="34" charset="-120"/>
              </a:rPr>
              <a:t> </a:t>
            </a:r>
            <a:br>
              <a:rPr lang="en-US" sz="1100" dirty="0">
                <a:solidFill>
                  <a:srgbClr val="3D1A00"/>
                </a:solidFill>
                <a:latin typeface="Calibri" pitchFamily="34" charset="0"/>
                <a:cs typeface="Calibri" pitchFamily="34" charset="-120"/>
              </a:rPr>
            </a:br>
            <a:r>
              <a:rPr lang="en-US" sz="1100" dirty="0">
                <a:solidFill>
                  <a:srgbClr val="3D1A00"/>
                </a:solidFill>
                <a:latin typeface="Calibri" pitchFamily="34" charset="0"/>
                <a:cs typeface="Calibri" pitchFamily="34" charset="-120"/>
              </a:rPr>
              <a:t>Submit “Request for participants” if you want certain participants to be allocated to your meetings.</a:t>
            </a:r>
            <a:br>
              <a:rPr lang="en-US" sz="1100" dirty="0">
                <a:solidFill>
                  <a:srgbClr val="3D1A00"/>
                </a:solidFill>
                <a:latin typeface="Calibri" pitchFamily="34" charset="0"/>
                <a:cs typeface="Calibri" pitchFamily="34" charset="-120"/>
              </a:rPr>
            </a:br>
            <a:r>
              <a:rPr lang="en-US" sz="1100" dirty="0">
                <a:solidFill>
                  <a:srgbClr val="3D1A00"/>
                </a:solidFill>
                <a:latin typeface="Calibri" pitchFamily="34" charset="0"/>
                <a:cs typeface="Calibri" pitchFamily="34" charset="-120"/>
              </a:rPr>
              <a:t>Login to your meeting and verify your background</a:t>
            </a:r>
          </a:p>
          <a:p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359152"/>
            <a:ext cx="1005840" cy="347472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2359152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Meeting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1444752" y="2322576"/>
            <a:ext cx="384048" cy="384048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444752" y="23225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901952" y="2322576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Layout &amp; display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444752" y="2761488"/>
            <a:ext cx="3200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1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grid view to 81 (max). Load the follow-along chanting file (pacervideo.mp4) as virtual background.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730752"/>
            <a:ext cx="1005840" cy="347472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3730752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~15 mins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1444752" y="3694176"/>
            <a:ext cx="384048" cy="384048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444752" y="36941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901952" y="3694176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 in early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444752" y="4133088"/>
            <a:ext cx="3200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1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</a:t>
            </a:r>
            <a:r>
              <a:rPr lang="en-US" sz="1100" dirty="0" err="1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WebEx</a:t>
            </a:r>
            <a:r>
              <a:rPr lang="en-US" sz="11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sign in at least 15 minutes before start. Participants auto-join without lobby.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663440" y="987552"/>
            <a:ext cx="1005840" cy="3474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663440" y="987552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start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5742432" y="950976"/>
            <a:ext cx="384048" cy="384048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742432" y="9509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199632" y="950976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OBS recording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742432" y="1389888"/>
            <a:ext cx="3200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OBS, confirm audio &amp; video sources active, click Start Recording. Minimize OBS.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663440" y="2359152"/>
            <a:ext cx="1005840" cy="3474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663440" y="2359152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During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5742432" y="2322576"/>
            <a:ext cx="384048" cy="384048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742432" y="23225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6199632" y="2322576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Monitor &amp; guide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742432" y="2761488"/>
            <a:ext cx="3200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participants to lower speaker volume. Monitor audio quality. Disable chat.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663440" y="3730752"/>
            <a:ext cx="1005840" cy="3474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663440" y="3730752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5742432" y="3694176"/>
            <a:ext cx="384048" cy="384048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742432" y="36941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6199632" y="3694176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Stop &amp; upload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5742432" y="4133088"/>
            <a:ext cx="32004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Stop Recording. Save file locally. Log in to webex-usa.chinmayavrindavan.org and upload the MP4.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4572000" y="914400"/>
            <a:ext cx="0" cy="3931920"/>
          </a:xfrm>
          <a:prstGeom prst="line">
            <a:avLst/>
          </a:prstGeom>
          <a:noFill/>
          <a:ln w="12700">
            <a:solidFill>
              <a:srgbClr val="E8D5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8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C0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Participant Guidelines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20117"/>
          </a:xfrm>
          <a:prstGeom prst="rect">
            <a:avLst/>
          </a:prstGeom>
          <a:solidFill>
            <a:srgbClr val="E8D5C0"/>
          </a:solidFill>
          <a:ln w="12700">
            <a:solidFill>
              <a:srgbClr val="E8D5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80467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A05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Communicate these rules to your attendees before the session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47731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i="1" dirty="0">
                <a:solidFill>
                  <a:srgbClr val="A052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webex-usa.chinmayavrindavan.org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397764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5C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1143000"/>
            <a:ext cx="3977640" cy="64008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26187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56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✔  (Qualifies for Guinness)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1700784"/>
            <a:ext cx="3657600" cy="2743200"/>
          </a:xfrm>
          <a:prstGeom prst="rect">
            <a:avLst/>
          </a:prstGeom>
          <a:noFill/>
          <a:ln/>
        </p:spPr>
        <p:txBody>
          <a:bodyPr wrap="square" lIns="0" tIns="5080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camera ON for all meetings including tests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 close to camera — full face clearly visible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Unmute mic, then lower speaker/device volume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front lighting — no back-lit windows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Blur background or use an approved background image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 name label so it does not block face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663440" y="1143000"/>
            <a:ext cx="40690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5C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63440" y="1143000"/>
            <a:ext cx="4069080" cy="64008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00600" y="126187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222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NOT ✖  (Will Be Disqualified)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800600" y="1700784"/>
            <a:ext cx="3749040" cy="2743200"/>
          </a:xfrm>
          <a:prstGeom prst="rect">
            <a:avLst/>
          </a:prstGeom>
          <a:noFill/>
          <a:ln/>
        </p:spPr>
        <p:txBody>
          <a:bodyPr wrap="square" lIns="0" tIns="5080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Hazy or out-of-focus camera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Sitting too far — face appears too small on screen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 towards window (darkens face)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 name blocking face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Namaskar / joined hands covering mouth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D1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 turned away or partially visible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C0A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33772"/>
            <a:ext cx="9144000" cy="10972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to Host?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2286000" y="1463040"/>
            <a:ext cx="4572000" cy="457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6459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0C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in to the host portal to receive your meeting link: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1280160" y="2176272"/>
            <a:ext cx="6583680" cy="777240"/>
          </a:xfrm>
          <a:prstGeom prst="rect">
            <a:avLst/>
          </a:prstGeom>
          <a:solidFill>
            <a:srgbClr val="2D1500"/>
          </a:solidFill>
          <a:ln w="1905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280160" y="2176272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webex-usa.chinmayavrindavan.org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914400" y="3090672"/>
            <a:ext cx="2286000" cy="1188720"/>
          </a:xfrm>
          <a:prstGeom prst="rect">
            <a:avLst/>
          </a:prstGeom>
          <a:solidFill>
            <a:srgbClr val="2D1500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914400" y="3090672"/>
            <a:ext cx="2286000" cy="54864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3127248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 MIN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EARLY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914400" y="3694176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D4B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in 15 min early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474720" y="3090672"/>
            <a:ext cx="2286000" cy="1188720"/>
          </a:xfrm>
          <a:prstGeom prst="rect">
            <a:avLst/>
          </a:prstGeom>
          <a:solidFill>
            <a:srgbClr val="2D1500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474720" y="3090672"/>
            <a:ext cx="2286000" cy="54864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474720" y="3127248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474720" y="3694176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D4B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recording immediately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035040" y="3090672"/>
            <a:ext cx="2286000" cy="1188720"/>
          </a:xfrm>
          <a:prstGeom prst="rect">
            <a:avLst/>
          </a:prstGeom>
          <a:solidFill>
            <a:srgbClr val="2D1500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035040" y="3090672"/>
            <a:ext cx="2286000" cy="54864"/>
          </a:xfrm>
          <a:prstGeom prst="rect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35040" y="3127248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UPLOAD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MP4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035040" y="3694176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D4B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recording after session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57200" y="4343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7C4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Chinmaya Vrindavan  ·  Cranbury, NJ  ·  CMSamarpanam  ·  May 9, 2026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719</Words>
  <Application>Microsoft Macintosh PowerPoint</Application>
  <PresentationFormat>On-screen Show (16:9)</PresentationFormat>
  <Paragraphs>118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WebEx Host Guide – Chinmaya Gita Samarpanam</dc:title>
  <dc:subject>PptxGenJS Presentation</dc:subject>
  <dc:creator>PptxGenJS</dc:creator>
  <cp:lastModifiedBy>Goutham</cp:lastModifiedBy>
  <cp:revision>2</cp:revision>
  <dcterms:created xsi:type="dcterms:W3CDTF">2026-03-07T05:38:44Z</dcterms:created>
  <dcterms:modified xsi:type="dcterms:W3CDTF">2026-03-07T06:25:57Z</dcterms:modified>
</cp:coreProperties>
</file>